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2D2ABD-ED23-99AD-CB10-BB4F8761C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AADDF7-85B1-EF9F-0132-D9B786B9B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029CC4-84CA-1BD4-F3A9-C4973C6F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36EE26-B026-0D7A-6104-6BD9B817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6BA2CB-826B-1EC5-624A-BD822880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23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CD833-2BFF-4A28-8220-AD157C57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F0DB7D-CF17-B0B8-DE39-AFACCCCB1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84392D-35D8-5D04-DB37-980F816C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A3D33B-44D1-C6CA-16AF-02D76DC0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4CC2A-9542-F437-6CEC-245ED82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5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9E8723F-B4E0-2F80-BC5A-935201544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1B8F9A-6628-7581-67BA-D624670DF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CFD3E9-1E13-1225-F8C5-F5BE5E6E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BB9E58-88DF-9A6E-8039-31FA8940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936E23-76F2-219D-276E-A350AEE1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793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AD285C-B595-237F-A451-95644875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13232-15A2-01EC-ED25-FE168354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D0B2F1-4A1F-7D85-FFD8-131FA8A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D57B45-2AD5-1F1E-0BD2-1825C1C9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F14D0C-C52B-9FE5-08D7-F2CE6BC3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18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097492-FDBA-4658-8789-3B4430A5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661EDC-ACE5-6952-E2B3-B31A6F419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DA84E2-9E7B-B91E-5509-D2B66BFB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962336-7D78-5A97-40A3-40B141EF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A28B2B-EDFC-85CF-0F68-9AB99336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77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51F34-886C-BA6F-8C47-3365F9B4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00AB7-FE2D-DFAE-7AEC-58B7CA2F3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6C597-2562-A618-5104-60ADA9A87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1B0ECE-A56A-C498-361D-8B85747C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954945-1878-F644-05B4-F59E7215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6D3226-A53B-F7E0-CB93-1C85A080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21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03266-C4DE-9AC1-81C9-E75126E9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9A0254-D10A-2DBC-2DF2-9F4D0795D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DB2277-AE74-4EE8-7761-A9DA56AE2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85B3DF-4BC2-D55A-9079-96AA3E884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8A086A-5FBC-E5A7-D396-F6BEB4EE3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558429-4CAC-6CBB-902D-196E7777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AF571E-D7EA-6092-CE0D-AB477B20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0222C45-06D3-BA72-4FE4-2C18EDCF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7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47626-9F49-C1D6-FA8B-D1A3EC9A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5636B1-16E8-2969-F739-AF7D21577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FBA217-F0E2-88B3-8B54-D8C20963D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4835AE-D754-E11E-E083-1B9F85CF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3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6ED624F-6589-4E3C-57E0-75D6DB3B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31CB08-3905-6623-2C61-D6D04E2B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08517E-F7E9-9BA5-0C4C-BBEBD6BD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51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CAD69-21CF-CF69-DA33-F6EA11D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0E41E3-3A51-AAAA-EFB2-41BC57566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1D64AE-402B-42C7-A9B3-93A3AAC36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E9871E-5968-F296-8A88-16EFAAB1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C267AF-B8BA-AF0A-ADA8-2D07E537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C18C2-CC09-3820-2F1B-AD127F96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26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6A5E0-13A4-09AE-EA51-83143691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4C2EE20-6CA3-B747-2B93-71462B549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C4523-84E3-41AF-4CE1-100EA990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929C01-7380-ABF4-23BD-5B008B33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E6B598-65CD-06C8-45C4-90CE78FA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7932E6-F34F-E6D8-358F-BCACB519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56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A6F6CF5-241B-9C55-3589-88B3BC4C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20B3BC-87A0-E4D5-5D76-7C3DCE6A9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92143-D0F2-0DF4-D81D-E9F82AF01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870C-EFF7-4BDA-998C-64DC01425C74}" type="datetimeFigureOut">
              <a:rPr lang="it-IT" smtClean="0"/>
              <a:t>03/01/2026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A1DDB0-D65C-0EF7-7C7F-693C7542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092716-7366-F2BB-7AF6-C6D92FF8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88237-D7E8-4457-885B-FF610859A7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53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7AF4481-45AF-D900-A370-16F12673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96" y="0"/>
            <a:ext cx="4350004" cy="685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ACC227-908D-251C-2BEC-E54BD3468206}"/>
              </a:ext>
            </a:extLst>
          </p:cNvPr>
          <p:cNvSpPr txBox="1"/>
          <p:nvPr/>
        </p:nvSpPr>
        <p:spPr>
          <a:xfrm>
            <a:off x="139700" y="1929884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EnnoShoes</a:t>
            </a:r>
            <a:endParaRPr lang="it-IT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185754-426D-A0B6-1920-101E4CADB420}"/>
              </a:ext>
            </a:extLst>
          </p:cNvPr>
          <p:cNvSpPr txBox="1"/>
          <p:nvPr/>
        </p:nvSpPr>
        <p:spPr>
          <a:xfrm>
            <a:off x="-88900" y="3281512"/>
            <a:ext cx="6934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Platform dedicated to the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online</a:t>
            </a:r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sale of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sneakers</a:t>
            </a:r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</a:p>
          <a:p>
            <a:pPr algn="ctr"/>
            <a:r>
              <a:rPr lang="en-US" sz="2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ADMINS:</a:t>
            </a:r>
          </a:p>
          <a:p>
            <a:pPr algn="ctr"/>
            <a:r>
              <a:rPr lang="en-US" sz="2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VINCENZO MORGESE: 0124003094;</a:t>
            </a:r>
          </a:p>
          <a:p>
            <a:pPr algn="ctr"/>
            <a:r>
              <a:rPr lang="en-US" sz="28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PASQUALE FIORE:0124003095.</a:t>
            </a:r>
            <a:endParaRPr lang="it-IT" sz="2800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Elemento grafico 7" descr="Internet">
            <a:extLst>
              <a:ext uri="{FF2B5EF4-FFF2-40B4-BE49-F238E27FC236}">
                <a16:creationId xmlns:a16="http://schemas.microsoft.com/office/drawing/2014/main" id="{749C0F52-5FC5-6CB0-B4B2-ABF030EA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1000" y="5528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5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731F69-4032-47A9-9DE4-F8A2E554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28" y="0"/>
            <a:ext cx="6068272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282134-DCD7-5747-C1F1-346C55359C14}"/>
              </a:ext>
            </a:extLst>
          </p:cNvPr>
          <p:cNvSpPr txBox="1"/>
          <p:nvPr/>
        </p:nvSpPr>
        <p:spPr>
          <a:xfrm>
            <a:off x="671513" y="1171576"/>
            <a:ext cx="4995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CART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15C9A6-BC9D-AC63-757B-23340D7278D6}"/>
              </a:ext>
            </a:extLst>
          </p:cNvPr>
          <p:cNvSpPr txBox="1"/>
          <p:nvPr/>
        </p:nvSpPr>
        <p:spPr>
          <a:xfrm>
            <a:off x="428625" y="2814637"/>
            <a:ext cx="378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ADD PRODUCTS TO YOUR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CART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AND WHEN YOU ARE READY, PROCEED TO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CHECKOUT.</a:t>
            </a:r>
            <a:endParaRPr lang="en-US" sz="2800" i="1" u="sng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it-IT" sz="2800" i="1" u="sng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7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8C7CD-7F59-7BC8-F141-4F708DF2F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2976271-14D2-B265-2681-813DE2DB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32" y="0"/>
            <a:ext cx="385876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865F16-5C37-15EC-7CD4-0AAD725491CD}"/>
              </a:ext>
            </a:extLst>
          </p:cNvPr>
          <p:cNvSpPr txBox="1"/>
          <p:nvPr/>
        </p:nvSpPr>
        <p:spPr>
          <a:xfrm>
            <a:off x="279400" y="1357332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Service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8786AA-4BEC-ADEF-DEEF-0F1308816220}"/>
              </a:ext>
            </a:extLst>
          </p:cNvPr>
          <p:cNvSpPr txBox="1"/>
          <p:nvPr/>
        </p:nvSpPr>
        <p:spPr>
          <a:xfrm>
            <a:off x="279400" y="2465328"/>
            <a:ext cx="6845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website offers a clear and intuitive product showcase, allowing users to easily and quickly browse the entire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sneakers catalog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  <a:b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In addition, the purchasing process is supported by a fast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payment system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  <a:b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Finally, the site allows users to register in order to have their own personal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reserved area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it-IT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52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0E8AC-301C-BCAE-B62E-4DC33BA93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EE76B33-0D01-3AE5-90C4-34A43F8D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48" y="0"/>
            <a:ext cx="413715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874DF2-91BE-4A05-0CDD-75B377B10FEF}"/>
              </a:ext>
            </a:extLst>
          </p:cNvPr>
          <p:cNvSpPr txBox="1"/>
          <p:nvPr/>
        </p:nvSpPr>
        <p:spPr>
          <a:xfrm>
            <a:off x="1092200" y="913884"/>
            <a:ext cx="4635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GOALS</a:t>
            </a:r>
            <a:r>
              <a:rPr lang="it-IT" dirty="0">
                <a:latin typeface="Arial Black" panose="020B0A04020102020204" pitchFamily="34" charset="0"/>
              </a:rPr>
              <a:t> 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3C7F8E0-16FD-0EA4-44C9-BE2A2C816221}"/>
              </a:ext>
            </a:extLst>
          </p:cNvPr>
          <p:cNvSpPr txBox="1">
            <a:spLocks/>
          </p:cNvSpPr>
          <p:nvPr/>
        </p:nvSpPr>
        <p:spPr>
          <a:xfrm>
            <a:off x="174625" y="2718879"/>
            <a:ext cx="6099175" cy="22214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i="1" u="sng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Shoe</a:t>
            </a:r>
            <a:r>
              <a:rPr lang="it-IT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b="1" i="1" u="sng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catalog</a:t>
            </a:r>
            <a:r>
              <a:rPr lang="it-IT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management;</a:t>
            </a:r>
          </a:p>
          <a:p>
            <a:pPr algn="ctr"/>
            <a:r>
              <a:rPr lang="it-IT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User management;</a:t>
            </a:r>
          </a:p>
          <a:p>
            <a:pPr algn="ctr"/>
            <a:r>
              <a:rPr lang="it-IT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Order and payment management</a:t>
            </a:r>
            <a:r>
              <a:rPr lang="it-IT" dirty="0"/>
              <a:t>.</a:t>
            </a:r>
            <a:endParaRPr lang="it-IT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A5473C-7358-D21D-A34C-1CF80F0827E2}"/>
              </a:ext>
            </a:extLst>
          </p:cNvPr>
          <p:cNvSpPr txBox="1"/>
          <p:nvPr/>
        </p:nvSpPr>
        <p:spPr>
          <a:xfrm>
            <a:off x="4797806" y="6150114"/>
            <a:ext cx="2080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900" i="1" dirty="0">
                <a:solidFill>
                  <a:schemeClr val="bg1"/>
                </a:solidFill>
              </a:rPr>
              <a:t>Morgese</a:t>
            </a:r>
            <a:r>
              <a:rPr lang="it-IT" sz="2000" i="1" dirty="0">
                <a:solidFill>
                  <a:schemeClr val="bg1"/>
                </a:solidFill>
              </a:rPr>
              <a:t> Vincenzo</a:t>
            </a:r>
          </a:p>
          <a:p>
            <a:r>
              <a:rPr lang="it-IT" sz="1900" i="1" dirty="0">
                <a:solidFill>
                  <a:schemeClr val="bg1"/>
                </a:solidFill>
              </a:rPr>
              <a:t>Fiore Pasquale </a:t>
            </a:r>
          </a:p>
        </p:txBody>
      </p:sp>
    </p:spTree>
    <p:extLst>
      <p:ext uri="{BB962C8B-B14F-4D97-AF65-F5344CB8AC3E}">
        <p14:creationId xmlns:p14="http://schemas.microsoft.com/office/powerpoint/2010/main" val="3441936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7368F8-9EC9-B2E6-BF16-5738A358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0"/>
            <a:ext cx="68199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96B48A-80CE-B19A-3DB1-598AD6176C4D}"/>
              </a:ext>
            </a:extLst>
          </p:cNvPr>
          <p:cNvSpPr txBox="1"/>
          <p:nvPr/>
        </p:nvSpPr>
        <p:spPr>
          <a:xfrm>
            <a:off x="914400" y="1828800"/>
            <a:ext cx="3486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HOME</a:t>
            </a:r>
            <a:endParaRPr lang="it-IT" sz="6600" dirty="0">
              <a:latin typeface="Baskerville Old Face" panose="02020602080505020303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C40BED-94FF-A670-2D9B-AAFA63FAE58D}"/>
              </a:ext>
            </a:extLst>
          </p:cNvPr>
          <p:cNvSpPr txBox="1"/>
          <p:nvPr/>
        </p:nvSpPr>
        <p:spPr>
          <a:xfrm>
            <a:off x="464344" y="2936796"/>
            <a:ext cx="43862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WELCOME TO THE ENNOSHOES HOME PAGE!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HOME PAGE ALLOWS YOU TO BROWSE THE WEBSITE AND ACCESS OUR AMAZING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CATALOGS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it-IT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endParaRPr lang="it-IT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4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DC9CA82-0DEB-95E1-B78C-D05023F38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78" y="0"/>
            <a:ext cx="4458322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513C97-E625-A0CB-398D-C4B6C79B51D5}"/>
              </a:ext>
            </a:extLst>
          </p:cNvPr>
          <p:cNvSpPr txBox="1"/>
          <p:nvPr/>
        </p:nvSpPr>
        <p:spPr>
          <a:xfrm>
            <a:off x="385762" y="1514476"/>
            <a:ext cx="7076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REGISTRATION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6366A7-6430-5C8A-6977-A5BBC7BBA393}"/>
              </a:ext>
            </a:extLst>
          </p:cNvPr>
          <p:cNvSpPr txBox="1"/>
          <p:nvPr/>
        </p:nvSpPr>
        <p:spPr>
          <a:xfrm>
            <a:off x="742951" y="3214687"/>
            <a:ext cx="5700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CREATE YOUR ACCOUNT BY PROVIDING YOUR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PERSONAL INFORMATION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AS WELL AS YOUR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EMAIL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AND THE ROLE YOU WILL HAVE ON THE SITE.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it-IT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9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E9565C9-82CA-CB65-695A-F9BE0E96E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10" y="2162051"/>
            <a:ext cx="4048690" cy="17909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8BCDCD-A805-0062-B35E-ED288EBDF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52" y="423700"/>
            <a:ext cx="3924848" cy="9526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A4E84BF-67D6-2C2F-942E-8CBDA9DCD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00" y="4738719"/>
            <a:ext cx="3943900" cy="10574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82986F-33C9-98B2-5516-5544F92ED2AD}"/>
              </a:ext>
            </a:extLst>
          </p:cNvPr>
          <p:cNvSpPr txBox="1"/>
          <p:nvPr/>
        </p:nvSpPr>
        <p:spPr>
          <a:xfrm>
            <a:off x="157163" y="1376333"/>
            <a:ext cx="70624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USER ROLE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FCC69F7-784E-8ECF-2C22-DB5BB19C30F0}"/>
              </a:ext>
            </a:extLst>
          </p:cNvPr>
          <p:cNvSpPr txBox="1"/>
          <p:nvPr/>
        </p:nvSpPr>
        <p:spPr>
          <a:xfrm>
            <a:off x="271463" y="2969004"/>
            <a:ext cx="55006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IF YOU ARE NOT A REGULAR CUSTOMER BUT AN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EMPLOYEE</a:t>
            </a:r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OR EVEN ONE OF THE TWO ADMINS, YOU MUST ENTER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CODE</a:t>
            </a:r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</a:p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IF YOU ARE AN EMPLOYEE, THE CODE WILL BE PROVIDED TO YOU BY THE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ADMIN</a:t>
            </a:r>
          </a:p>
          <a:p>
            <a:endParaRPr lang="it-IT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86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4A2AE2-ECF6-6261-62C2-576DF376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4374" cy="40055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36F1B8-874A-2C40-AA0A-41BD15F0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12" y="-1"/>
            <a:ext cx="8257627" cy="40055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D61EBE-F5B0-A342-C4B6-E02A66ED9766}"/>
              </a:ext>
            </a:extLst>
          </p:cNvPr>
          <p:cNvSpPr txBox="1"/>
          <p:nvPr/>
        </p:nvSpPr>
        <p:spPr>
          <a:xfrm>
            <a:off x="1014411" y="4005541"/>
            <a:ext cx="11587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LOGIN/DASHBOARD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283E4C-61AF-43C1-11D0-8C5B611DFF0B}"/>
              </a:ext>
            </a:extLst>
          </p:cNvPr>
          <p:cNvSpPr txBox="1"/>
          <p:nvPr/>
        </p:nvSpPr>
        <p:spPr>
          <a:xfrm>
            <a:off x="857251" y="5113537"/>
            <a:ext cx="652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79F703-2341-AA68-5FAC-B20C1398D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4" y="5342137"/>
            <a:ext cx="107308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After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logging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in, the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registered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user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will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have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access to </a:t>
            </a:r>
            <a:r>
              <a:rPr kumimoji="0" lang="it-IT" altLang="it-IT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their</a:t>
            </a:r>
            <a:r>
              <a:rPr kumimoji="0" lang="it-IT" alt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kumimoji="0" lang="it-IT" altLang="it-IT" sz="2800" b="1" i="1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personal area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6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752AF5-B438-BB06-6D90-92FFDB8D6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-1"/>
            <a:ext cx="4333875" cy="69580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7975FA-7BA6-5E0E-75FF-D18C3118E76D}"/>
              </a:ext>
            </a:extLst>
          </p:cNvPr>
          <p:cNvSpPr txBox="1"/>
          <p:nvPr/>
        </p:nvSpPr>
        <p:spPr>
          <a:xfrm>
            <a:off x="885825" y="1543050"/>
            <a:ext cx="63722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CONTACT US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7B83E6-0856-235F-8C98-3AEA6DC8723D}"/>
              </a:ext>
            </a:extLst>
          </p:cNvPr>
          <p:cNvSpPr txBox="1"/>
          <p:nvPr/>
        </p:nvSpPr>
        <p:spPr>
          <a:xfrm>
            <a:off x="1614488" y="3429000"/>
            <a:ext cx="4333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IF YOU NEED INFORMATION OR ASSISTANCE, </a:t>
            </a:r>
            <a:r>
              <a:rPr lang="en-US" sz="2800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CONTACT US</a:t>
            </a:r>
            <a:r>
              <a:rPr lang="en-US" sz="2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  <a:endParaRPr lang="it-IT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2A0A73-BA82-7CFD-806E-5F208B68A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0"/>
            <a:ext cx="5762625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E28722-3270-F377-4A10-5C582B2E1679}"/>
              </a:ext>
            </a:extLst>
          </p:cNvPr>
          <p:cNvSpPr txBox="1"/>
          <p:nvPr/>
        </p:nvSpPr>
        <p:spPr>
          <a:xfrm>
            <a:off x="614362" y="428625"/>
            <a:ext cx="5481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CATALOG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03CB97-E355-BFA2-E05A-32B12D37FA7B}"/>
              </a:ext>
            </a:extLst>
          </p:cNvPr>
          <p:cNvSpPr txBox="1"/>
          <p:nvPr/>
        </p:nvSpPr>
        <p:spPr>
          <a:xfrm>
            <a:off x="742950" y="3043238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CHOOSE YOUR PREFERRED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BRAND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AND PURCHASE THE SHOES YOU LIKE THE MOST THROUGH OUR </a:t>
            </a:r>
            <a:r>
              <a:rPr lang="en-US" sz="2800" b="1" i="1" u="sng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CATALOGS</a:t>
            </a:r>
            <a:r>
              <a:rPr lang="en-US" sz="2800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  <a:p>
            <a:endParaRPr lang="it-IT" sz="2800" i="1" u="sng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22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249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Bahnschrift Light SemiCondensed</vt:lpstr>
      <vt:lpstr>Bahnschrift SemiBold SemiConden</vt:lpstr>
      <vt:lpstr>Baskerville Old Face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vincenzo morgese</dc:creator>
  <cp:lastModifiedBy>vincenzo morgese</cp:lastModifiedBy>
  <cp:revision>4</cp:revision>
  <dcterms:created xsi:type="dcterms:W3CDTF">2025-11-12T09:31:49Z</dcterms:created>
  <dcterms:modified xsi:type="dcterms:W3CDTF">2026-01-03T16:41:28Z</dcterms:modified>
</cp:coreProperties>
</file>